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48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92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8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8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5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8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76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1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6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3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6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F7588-343D-4351-A03A-7495422D525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146C8-BD9F-40C6-A47A-016D5ABB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7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Nombre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__________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Fecha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____________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Act.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Inicial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Prop. </a:t>
            </a:r>
            <a:r>
              <a:rPr lang="en-US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92500" lnSpcReduction="10000"/>
          </a:bodyPr>
          <a:lstStyle/>
          <a:p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up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questions.The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answers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italicized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_tradnl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________________________ </a:t>
            </a:r>
          </a:p>
          <a:p>
            <a:pPr marL="0" indent="0">
              <a:buNone/>
            </a:pP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_tradnl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-Los amigos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van al café.</a:t>
            </a:r>
          </a:p>
          <a:p>
            <a:pPr marL="0" indent="0"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________________________</a:t>
            </a:r>
          </a:p>
          <a:p>
            <a:pPr marL="0" indent="0"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-Ellos van </a:t>
            </a:r>
            <a:r>
              <a:rPr lang="es-ES_tradnl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café.</a:t>
            </a:r>
          </a:p>
          <a:p>
            <a:pPr marL="0" indent="0"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________________________</a:t>
            </a:r>
          </a:p>
          <a:p>
            <a:pPr marL="0" indent="0"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-Van al café </a:t>
            </a:r>
            <a:r>
              <a:rPr lang="es-ES_tradnl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después de las clases.</a:t>
            </a:r>
            <a:endParaRPr lang="es-ES_tradnl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s-ES_tradnl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322493"/>
            <a:ext cx="6858000" cy="95410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800" dirty="0" smtClean="0"/>
              <a:t>¿Qué?      ¿Quién?      ¿Quiénes?      ¿Cómo?</a:t>
            </a:r>
          </a:p>
          <a:p>
            <a:r>
              <a:rPr lang="es-ES_tradnl" sz="2800" dirty="0" smtClean="0"/>
              <a:t>¿Cuándo?      ¿Dónde?      ¿Adonde?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739157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9144000" cy="6324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__________________________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mesa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el café.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__________________________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merienda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__________________________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Felipe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 come.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__________________________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-El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mesero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muy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simpatico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 un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servicio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bueno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__________________________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servicio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incluido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 la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cuenta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90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47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Nombre: __________ Clase: _____ Fecha: ____________ Act. Inicial Prop. 69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 Clase: _____ Fecha: ____________ Act. Inicial Prop. 70</dc:title>
  <dc:creator>Helen Zumaeta</dc:creator>
  <cp:lastModifiedBy>Helen Zumaeta</cp:lastModifiedBy>
  <cp:revision>4</cp:revision>
  <dcterms:created xsi:type="dcterms:W3CDTF">2014-04-08T13:55:45Z</dcterms:created>
  <dcterms:modified xsi:type="dcterms:W3CDTF">2014-04-10T14:53:34Z</dcterms:modified>
</cp:coreProperties>
</file>